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8"/>
  </p:notesMasterIdLst>
  <p:handoutMasterIdLst>
    <p:handoutMasterId r:id="rId39"/>
  </p:handoutMasterIdLst>
  <p:sldIdLst>
    <p:sldId id="256" r:id="rId2"/>
    <p:sldId id="533" r:id="rId3"/>
    <p:sldId id="430" r:id="rId4"/>
    <p:sldId id="446" r:id="rId5"/>
    <p:sldId id="447" r:id="rId6"/>
    <p:sldId id="448" r:id="rId7"/>
    <p:sldId id="451" r:id="rId8"/>
    <p:sldId id="452" r:id="rId9"/>
    <p:sldId id="449" r:id="rId10"/>
    <p:sldId id="450" r:id="rId11"/>
    <p:sldId id="374" r:id="rId12"/>
    <p:sldId id="453" r:id="rId13"/>
    <p:sldId id="454" r:id="rId14"/>
    <p:sldId id="455" r:id="rId15"/>
    <p:sldId id="456" r:id="rId16"/>
    <p:sldId id="457" r:id="rId17"/>
    <p:sldId id="458" r:id="rId18"/>
    <p:sldId id="514" r:id="rId19"/>
    <p:sldId id="420" r:id="rId20"/>
    <p:sldId id="459" r:id="rId21"/>
    <p:sldId id="545" r:id="rId22"/>
    <p:sldId id="460" r:id="rId23"/>
    <p:sldId id="461" r:id="rId24"/>
    <p:sldId id="462" r:id="rId25"/>
    <p:sldId id="543" r:id="rId26"/>
    <p:sldId id="463" r:id="rId27"/>
    <p:sldId id="465" r:id="rId28"/>
    <p:sldId id="466" r:id="rId29"/>
    <p:sldId id="472" r:id="rId30"/>
    <p:sldId id="523" r:id="rId31"/>
    <p:sldId id="503" r:id="rId32"/>
    <p:sldId id="504" r:id="rId33"/>
    <p:sldId id="469" r:id="rId34"/>
    <p:sldId id="467" r:id="rId35"/>
    <p:sldId id="468" r:id="rId36"/>
    <p:sldId id="54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59" autoAdjust="0"/>
    <p:restoredTop sz="92157" autoAdjust="0"/>
  </p:normalViewPr>
  <p:slideViewPr>
    <p:cSldViewPr snapToGrid="0" snapToObjects="1">
      <p:cViewPr varScale="1">
        <p:scale>
          <a:sx n="103" d="100"/>
          <a:sy n="103" d="100"/>
        </p:scale>
        <p:origin x="-7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CSS/CSS_Selector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6401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ECDEA2F-B7E2-8C42-A1C1-B023BC81382D}"/>
              </a:ext>
            </a:extLst>
          </p:cNvPr>
          <p:cNvGrpSpPr/>
          <p:nvPr/>
        </p:nvGrpSpPr>
        <p:grpSpPr>
          <a:xfrm>
            <a:off x="457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772400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98230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90669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78315" cy="1371600"/>
          </a:xfrm>
        </p:spPr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3" y="3954372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3" y="4784603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88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8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88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2383" y="6126163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11447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645227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0" y="1739899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706562-BDEE-6A41-9445-7E2802852321}"/>
              </a:ext>
            </a:extLst>
          </p:cNvPr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11446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cs.umd.edu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/class/fall2019/cmsc320/”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core idea: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‘find’ nodes in the DOM (document)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Operate on nodes (transform / extract)</a:t>
            </a:r>
          </a:p>
          <a:p>
            <a:endParaRPr lang="en-US" dirty="0"/>
          </a:p>
          <a:p>
            <a:r>
              <a:rPr lang="en-US" dirty="0" smtClean="0"/>
              <a:t>How to find? </a:t>
            </a:r>
            <a:r>
              <a:rPr lang="en-US" smtClean="0"/>
              <a:t>CSS selectors</a:t>
            </a:r>
            <a:endParaRPr lang="en-US" dirty="0" smtClean="0"/>
          </a:p>
          <a:p>
            <a:r>
              <a:rPr lang="en-US" dirty="0" smtClean="0"/>
              <a:t>By node type, class, id, attributes, etc.</a:t>
            </a:r>
          </a:p>
          <a:p>
            <a:r>
              <a:rPr lang="en-US" dirty="0" smtClean="0">
                <a:hlinkClick r:id="rId2"/>
              </a:rPr>
              <a:t>https://developer.mozilla.org/en-US/docs/Web/CSS/CSS_Selectors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49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452077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67258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92577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1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997252" cy="5037940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620000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113617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9212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89256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823679" cy="1371600"/>
          </a:xfrm>
        </p:spPr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479" y="464693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1491" y="3582649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Covered today.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58699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608743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54498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4735171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57801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742653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R crowd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httr</a:t>
            </a:r>
            <a:r>
              <a:rPr lang="en-US" dirty="0" smtClean="0"/>
              <a:t> https://</a:t>
            </a:r>
            <a:r>
              <a:rPr lang="en-US" dirty="0" err="1" smtClean="0"/>
              <a:t>httr.r-lib.org</a:t>
            </a:r>
            <a:endParaRPr lang="en-US" dirty="0" smtClean="0"/>
          </a:p>
          <a:p>
            <a:r>
              <a:rPr lang="en-US" dirty="0" err="1" smtClean="0"/>
              <a:t>BeautifulSoup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rvest</a:t>
            </a:r>
            <a:r>
              <a:rPr lang="en-US" dirty="0" smtClean="0"/>
              <a:t> https://</a:t>
            </a:r>
            <a:r>
              <a:rPr lang="en-US" dirty="0" err="1" smtClean="0"/>
              <a:t>rvest.tidyverse.org</a:t>
            </a:r>
            <a:endParaRPr lang="en-US" dirty="0" smtClean="0"/>
          </a:p>
          <a:p>
            <a:r>
              <a:rPr lang="en-US" dirty="0" smtClean="0"/>
              <a:t>re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stringr</a:t>
            </a:r>
            <a:r>
              <a:rPr lang="en-US" dirty="0" smtClean="0"/>
              <a:t> https://</a:t>
            </a:r>
            <a:r>
              <a:rPr lang="en-US" dirty="0" err="1" smtClean="0"/>
              <a:t>stringr.tidyverse.org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Check the lecture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9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2592027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7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7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7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7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14586</TotalTime>
  <Words>8943</Words>
  <Application>Microsoft Macintosh PowerPoint</Application>
  <PresentationFormat>On-screen Show (4:3)</PresentationFormat>
  <Paragraphs>398</Paragraphs>
  <Slides>36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Essential</vt:lpstr>
      <vt:lpstr>Introduction to  Data Science</vt:lpstr>
      <vt:lpstr>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SCRAPING HTML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For the R crowd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Hector Corrada Bravo</cp:lastModifiedBy>
  <cp:revision>1879</cp:revision>
  <cp:lastPrinted>2019-09-02T19:28:14Z</cp:lastPrinted>
  <dcterms:created xsi:type="dcterms:W3CDTF">2013-03-05T15:39:19Z</dcterms:created>
  <dcterms:modified xsi:type="dcterms:W3CDTF">2020-02-24T12:47:57Z</dcterms:modified>
</cp:coreProperties>
</file>